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1EAF7-ADC6-41C2-9830-8EC16F496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122ACE1-F57C-4DA6-A2CC-5C85A5765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683188-6FA4-4BF7-AEA4-9F5A8861E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305F62-69C3-42DA-873F-03ACFDFA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26580D-E697-4269-917C-08E2126DF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25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4ED86-ADFA-4B23-884F-B1F97710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40C31B-069B-417E-8B13-1E9A5B874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6E2442-43AD-4499-B3D5-97BEE1B9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D3EDEC-0D2A-4991-A9BF-B631823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8AF4A0-6403-4E8F-9C47-6045044DC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45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0CDEAD-1892-43A6-9E3F-EE6D95C9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AED8F9-2666-468B-9B56-E59E3239F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AF392A-B43A-4147-ABA6-EB3A70C6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B278F6-0D40-45C2-8B76-FB541B3EC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2481CB-57FB-4BEF-8DD4-D9FACB80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987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68C860-E7E4-465F-888B-73C45B8C1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885F30-15D1-4794-853D-AC011469F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A17060E-78DC-44A7-972E-FECD0C82A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5BF978-8253-421F-9A16-48AEAF03E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F7B5F7-7440-4E30-A537-008F64C4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84DD61-2173-4B6C-820B-4F4779F3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3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BE00E-9049-4790-8C63-BCA4393DF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7B06D7-7BD9-4D54-8CBF-EB46F81F6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C144678-BCF4-441A-BE6F-C62BC2701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ECD4A3-4689-4481-9810-C415B7268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B0514D4-78F3-48B5-A3AA-2B5009EE9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97B4E0D-636C-4D8B-9F64-F212475CE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40FFE2-3E71-431F-A34C-080953400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A355020-CD71-45A3-A90F-D809140C6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04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09731-E061-4DDC-BC8B-07397AD6B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FF1B55-52E5-4901-AAD4-F5A3757DC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DBE872-3557-4461-B854-AECB7E68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2507F0-5D32-4D15-B3A6-7BDD48BD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827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8F57738-2ED2-483C-80CE-A578AF3F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D30C963-9C7A-4409-AA93-9836197B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C237C8-68A0-43A3-B271-151836F5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9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0C29F-AB50-4D80-97E2-90416128F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247CDF-5907-4C1C-87D3-0E87C3631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07EBA17-AF84-432D-BD76-F6585B6F6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821112-EFAA-4D73-BD7F-62D2B2D73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6D7B6DE-DE83-4173-990B-D65367EC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23FB2C-3C95-41EA-BF65-B0A3A3FD0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619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D13CB-118E-458D-8377-A50766578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5C90CB0-AA72-4BAB-A119-D0E322E35F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BFEBEE-B2ED-413B-9301-CBE9E113A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0FAC2D-C979-4717-B8B1-0DFC22568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8BEBEA0-F3D0-46B0-BC22-3181AE480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2EE81B-7E55-4855-A0E0-88179099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49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3EEC5-C5D2-4403-8AC8-38167764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1E36957-AF8B-44BD-BEC6-6E3263257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56FD95-411F-4051-B7E5-D6B70205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91D908-2630-473F-89E4-742FDFD3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CE4153-B551-49C7-BB8F-97FFC5982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192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DF6358F-9E50-46E1-A74C-BF1301F000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E06697-7D76-44C1-B63D-D9AE2B6C3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CB9F5A-2724-4042-A346-DA2493918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2E03B1-D4C0-4F94-9DA0-A6452A72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FBF89B-6828-4C30-8AB6-ABC91160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2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922DB58-417B-4D9E-ADC8-ECEC59FF8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222994-4141-4652-AC67-440EE15B7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2B76D-19CF-4DB7-B835-BF1B169CC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02EE1-7631-478D-BA49-ED49BEC0B7A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B08802-8FE5-4E3C-AB65-0A2E5435D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227906-3718-40BC-8A65-AC21DB9750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8C763-1E63-4D5E-8104-2FE93A8A3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51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itel 1"/>
          <p:cNvSpPr/>
          <p:nvPr/>
        </p:nvSpPr>
        <p:spPr>
          <a:xfrm>
            <a:off x="478440" y="474120"/>
            <a:ext cx="11234520" cy="98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800" b="0" strike="noStrike" spc="-1">
                <a:solidFill>
                  <a:srgbClr val="000000"/>
                </a:solidFill>
                <a:latin typeface="Valizas Book"/>
                <a:ea typeface="DejaVu Sans"/>
              </a:rPr>
              <a:t>Situation in unserer Pastoralen Einheit - Stand 2023</a:t>
            </a:r>
            <a:br>
              <a:rPr sz="2800"/>
            </a:br>
            <a:r>
              <a:rPr lang="de-DE" sz="2800" b="0" strike="noStrike" spc="-1">
                <a:solidFill>
                  <a:srgbClr val="000000"/>
                </a:solidFill>
                <a:latin typeface="Valizas Book"/>
                <a:ea typeface="DejaVu Sans"/>
              </a:rPr>
              <a:t> </a:t>
            </a:r>
            <a:endParaRPr lang="de-DE" sz="2800" b="0" strike="noStrike" spc="-1">
              <a:latin typeface="Arial"/>
            </a:endParaRPr>
          </a:p>
        </p:txBody>
      </p:sp>
      <p:pic>
        <p:nvPicPr>
          <p:cNvPr id="440" name="Grafik 2"/>
          <p:cNvPicPr/>
          <p:nvPr/>
        </p:nvPicPr>
        <p:blipFill>
          <a:blip r:embed="rId2"/>
          <a:stretch/>
        </p:blipFill>
        <p:spPr>
          <a:xfrm>
            <a:off x="1091160" y="1116360"/>
            <a:ext cx="10009080" cy="52041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8CC5A51-7D27-4080-867D-D4B71A087FB0}" type="slidenum">
              <a:t>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DejaVu Sans</vt:lpstr>
      <vt:lpstr>Valizas Book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Hoeck, Holger - 53044 St. Engelbert u St. Bonifatius Köln</dc:creator>
  <cp:lastModifiedBy>Hoeck, Holger - 53044 St. Engelbert u St. Bonifatius Köln</cp:lastModifiedBy>
  <cp:revision>1</cp:revision>
  <dcterms:created xsi:type="dcterms:W3CDTF">2024-09-04T10:40:59Z</dcterms:created>
  <dcterms:modified xsi:type="dcterms:W3CDTF">2024-09-04T10:41:05Z</dcterms:modified>
</cp:coreProperties>
</file>