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AA958-36DE-4FEA-A9FB-B80B67C40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7A2F214-7D95-4796-9F93-186BAB8A8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1CAB23-1B7C-4905-B999-C75D07798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DBFD6-7977-4CB7-9DE8-695DBB732A0C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E4346E-B5EB-45E6-9A23-E54C79C9F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FC8D2CD-ADB3-41B5-AE8B-C968CD31B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2F544-ECA9-4A8B-B713-607DD264D1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418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93999E-F655-4BD6-A1A0-905BE541C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18FAB4-A6AD-4E6E-81D6-05BAECF86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402D73-3A37-4CE7-81A3-CF3D6DEC1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DBFD6-7977-4CB7-9DE8-695DBB732A0C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9EF4F2-A4BD-489E-B940-95273228F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31103AA-1BD2-4D4B-A756-EBCD6E32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2F544-ECA9-4A8B-B713-607DD264D1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7875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6300EC-219F-4325-BF5C-04F731691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2B54AAF-2427-4CC9-B151-C17FB2A67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D0EF96B-3CCC-48C7-BD9D-A2BDF3E4F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DBFD6-7977-4CB7-9DE8-695DBB732A0C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EA6B2F-9484-42ED-99C0-E9EF4CB3C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44AF9C4-B5A1-4CBB-B673-21D2806A3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2F544-ECA9-4A8B-B713-607DD264D1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0693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61A01F-5DAC-4072-A30F-35E95FCCE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3D50AE3-B17A-408C-B63F-18840153FD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E77DCD3-C8CB-415B-A399-C7A10EBFBB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6D72D3C-9DDE-4350-8124-0CB95CCE9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DBFD6-7977-4CB7-9DE8-695DBB732A0C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8C5D276-895E-4983-9C3F-A64EBA88F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D57A8EA-D8C8-44C8-BD7A-2F5B7B20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2F544-ECA9-4A8B-B713-607DD264D1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6784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85C608-938C-44EB-A55C-950C7599F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448B90-4DBD-4DBE-BDE0-45B65DFB1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970CF89-3B0B-4C99-8519-2E01EA5751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774C6CC-2C16-4864-BE8F-918D76F9DC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DA72D5E-7211-4C6E-A05C-75D73B3080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0D34E1C-FF02-4A62-BE2F-0D179AC50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DBFD6-7977-4CB7-9DE8-695DBB732A0C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2D489E9-82B5-437F-9B40-4045CF6B3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FF3F104-E079-4302-9619-2BE80504F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2F544-ECA9-4A8B-B713-607DD264D1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5541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46F9A-CB24-4954-B2F9-CD426C80C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B02D40A-4DC8-4790-948C-0DF84BC31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DBFD6-7977-4CB7-9DE8-695DBB732A0C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7F9F875-DB04-4E71-8945-4D650FE55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548A17-0B20-4F9D-9CEC-20A28D4F4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2F544-ECA9-4A8B-B713-607DD264D1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0762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B677ED1-2BC7-48F7-997B-AD3913B3B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DBFD6-7977-4CB7-9DE8-695DBB732A0C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475458A-1337-4B64-8BB2-8D6340F37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9EC5669-2379-40F6-B8D8-53262D77E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2F544-ECA9-4A8B-B713-607DD264D1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915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79A4EA-73D3-441B-B1AB-2576ADB5E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9EAAF7-BD1D-4930-A0DC-A074D9C8B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BD60518-3B06-4DA6-A878-4B1649887F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39148AB-8BEA-43B6-9567-177217386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DBFD6-7977-4CB7-9DE8-695DBB732A0C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E4DF2BE-BE34-4D39-A3EC-9A3339786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0ED2F02-0C91-4A79-9C7B-062F9C7FA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2F544-ECA9-4A8B-B713-607DD264D1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1427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DEA7F5-488E-423F-87E6-DF490A208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7BFC5D-C426-4937-AD4A-E46C18E295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0D5B268-8A46-451F-A6D8-E535736A5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28AB99F-859A-41D2-A2D3-BD890CCB2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DBFD6-7977-4CB7-9DE8-695DBB732A0C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BB03E1A-1C24-42E9-AB8F-98CBF86D1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43315E-D70A-483E-9A86-47DCBC287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2F544-ECA9-4A8B-B713-607DD264D1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2445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6F190C-5D4E-4EDF-9053-C0E067A3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B1A21CF-6460-4107-8E7D-D1042DCBE2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5ABDCC-92C1-46D1-91D3-11BD67232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DBFD6-7977-4CB7-9DE8-695DBB732A0C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7769FAE-8545-4356-81EB-D05326DD3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24EBA4A-8BDD-4ED9-B3DF-4F88F2B03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2F544-ECA9-4A8B-B713-607DD264D1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567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E385C63-F3A6-42BB-A04E-FF79828F38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06F00C9-CA06-43BD-8466-09099534C0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B4D2EB8-E6A3-4BF7-86DE-4F8622F49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DBFD6-7977-4CB7-9DE8-695DBB732A0C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C2417D5-DC75-44AA-A185-BBA2B559C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4BC7829-9A13-4860-AC65-F467B97F7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2F544-ECA9-4A8B-B713-607DD264D1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8550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E163B38-C39D-455D-BA19-92F08145A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ABC8331-34B7-402B-80BE-3665C548B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855047-8912-4CF7-8857-96807669D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DBFD6-7977-4CB7-9DE8-695DBB732A0C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DB8E61-F9CA-40C1-A2DE-EEF2A3BBF1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169BCAD-3A62-4BBA-B24E-BFE47B9A22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2F544-ECA9-4A8B-B713-607DD264D1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0448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Textfeld 1"/>
          <p:cNvSpPr/>
          <p:nvPr/>
        </p:nvSpPr>
        <p:spPr>
          <a:xfrm>
            <a:off x="235800" y="177120"/>
            <a:ext cx="11266920" cy="649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7" name="Titel 1"/>
          <p:cNvSpPr/>
          <p:nvPr/>
        </p:nvSpPr>
        <p:spPr>
          <a:xfrm>
            <a:off x="478440" y="474120"/>
            <a:ext cx="11234520" cy="98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800" b="0" strike="noStrike" spc="-1" dirty="0">
                <a:solidFill>
                  <a:srgbClr val="000000"/>
                </a:solidFill>
                <a:latin typeface="Valizas Book"/>
                <a:ea typeface="DejaVu Sans"/>
              </a:rPr>
              <a:t>Situation in unserer Pastoralen Einheit - Stand 2023</a:t>
            </a:r>
            <a:br>
              <a:rPr sz="2800" dirty="0"/>
            </a:br>
            <a:r>
              <a:rPr lang="de-DE" sz="2800" b="0" strike="noStrike" spc="-1" dirty="0">
                <a:solidFill>
                  <a:srgbClr val="000000"/>
                </a:solidFill>
                <a:latin typeface="Valizas Book"/>
                <a:ea typeface="DejaVu Sans"/>
              </a:rPr>
              <a:t> </a:t>
            </a:r>
            <a:endParaRPr lang="de-DE" sz="2800" b="0" strike="noStrike" spc="-1" dirty="0">
              <a:latin typeface="Arial"/>
            </a:endParaRPr>
          </a:p>
        </p:txBody>
      </p:sp>
      <p:pic>
        <p:nvPicPr>
          <p:cNvPr id="438" name="Grafik 5"/>
          <p:cNvPicPr/>
          <p:nvPr/>
        </p:nvPicPr>
        <p:blipFill>
          <a:blip r:embed="rId2"/>
          <a:stretch/>
        </p:blipFill>
        <p:spPr>
          <a:xfrm>
            <a:off x="1121040" y="1188360"/>
            <a:ext cx="9949320" cy="507096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DD250FCC-E970-413C-82EB-D3C1AAF4829B}" type="slidenum">
              <a:t>1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Breitbild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DejaVu Sans</vt:lpstr>
      <vt:lpstr>Valizas Book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Hoeck, Holger - 53044 St. Engelbert u St. Bonifatius Köln</dc:creator>
  <cp:lastModifiedBy>Hoeck, Holger - 53044 St. Engelbert u St. Bonifatius Köln</cp:lastModifiedBy>
  <cp:revision>1</cp:revision>
  <dcterms:created xsi:type="dcterms:W3CDTF">2024-09-04T10:40:10Z</dcterms:created>
  <dcterms:modified xsi:type="dcterms:W3CDTF">2024-09-04T10:40:39Z</dcterms:modified>
</cp:coreProperties>
</file>